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E52B14-F887-4E80-A816-491D44FDE54D}" v="12" dt="2020-08-07T22:35:06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4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P4F" userId="e303fb66c20df8f9" providerId="LiveId" clId="{5372229A-3982-4877-B82F-F8F8D7D9C59C}"/>
    <pc:docChg chg="custSel addSld delSld modSld">
      <pc:chgData name="Al TP4F" userId="e303fb66c20df8f9" providerId="LiveId" clId="{5372229A-3982-4877-B82F-F8F8D7D9C59C}" dt="2020-07-29T18:16:18.419" v="320" actId="6549"/>
      <pc:docMkLst>
        <pc:docMk/>
      </pc:docMkLst>
      <pc:sldChg chg="del">
        <pc:chgData name="Al TP4F" userId="e303fb66c20df8f9" providerId="LiveId" clId="{5372229A-3982-4877-B82F-F8F8D7D9C59C}" dt="2020-07-29T17:13:53.914" v="0" actId="47"/>
        <pc:sldMkLst>
          <pc:docMk/>
          <pc:sldMk cId="2913601018" sldId="256"/>
        </pc:sldMkLst>
      </pc:sldChg>
      <pc:sldChg chg="addSp delSp modSp mod modAnim">
        <pc:chgData name="Al TP4F" userId="e303fb66c20df8f9" providerId="LiveId" clId="{5372229A-3982-4877-B82F-F8F8D7D9C59C}" dt="2020-07-29T18:16:18.419" v="320" actId="6549"/>
        <pc:sldMkLst>
          <pc:docMk/>
          <pc:sldMk cId="1521950235" sldId="258"/>
        </pc:sldMkLst>
        <pc:spChg chg="mod">
          <ac:chgData name="Al TP4F" userId="e303fb66c20df8f9" providerId="LiveId" clId="{5372229A-3982-4877-B82F-F8F8D7D9C59C}" dt="2020-07-29T18:05:38.198" v="116" actId="208"/>
          <ac:spMkLst>
            <pc:docMk/>
            <pc:sldMk cId="1521950235" sldId="258"/>
            <ac:spMk id="10" creationId="{761D2195-F37C-47F9-A6C6-D6B19282D49E}"/>
          </ac:spMkLst>
        </pc:spChg>
        <pc:spChg chg="mod">
          <ac:chgData name="Al TP4F" userId="e303fb66c20df8f9" providerId="LiveId" clId="{5372229A-3982-4877-B82F-F8F8D7D9C59C}" dt="2020-07-29T18:06:06.047" v="118" actId="208"/>
          <ac:spMkLst>
            <pc:docMk/>
            <pc:sldMk cId="1521950235" sldId="258"/>
            <ac:spMk id="11" creationId="{E915DF7E-C27A-46A8-94B5-091145CD1485}"/>
          </ac:spMkLst>
        </pc:spChg>
        <pc:spChg chg="mod">
          <ac:chgData name="Al TP4F" userId="e303fb66c20df8f9" providerId="LiveId" clId="{5372229A-3982-4877-B82F-F8F8D7D9C59C}" dt="2020-07-29T18:06:33.051" v="120" actId="14100"/>
          <ac:spMkLst>
            <pc:docMk/>
            <pc:sldMk cId="1521950235" sldId="258"/>
            <ac:spMk id="12" creationId="{BAC188C9-32D8-4863-8827-D8FAC3C67354}"/>
          </ac:spMkLst>
        </pc:spChg>
        <pc:spChg chg="mod">
          <ac:chgData name="Al TP4F" userId="e303fb66c20df8f9" providerId="LiveId" clId="{5372229A-3982-4877-B82F-F8F8D7D9C59C}" dt="2020-07-29T18:09:54.538" v="145" actId="207"/>
          <ac:spMkLst>
            <pc:docMk/>
            <pc:sldMk cId="1521950235" sldId="258"/>
            <ac:spMk id="13" creationId="{54DBBADC-316F-453B-877B-74C5A8FDCC8B}"/>
          </ac:spMkLst>
        </pc:spChg>
        <pc:spChg chg="mod">
          <ac:chgData name="Al TP4F" userId="e303fb66c20df8f9" providerId="LiveId" clId="{5372229A-3982-4877-B82F-F8F8D7D9C59C}" dt="2020-07-29T18:15:36.924" v="236" actId="6549"/>
          <ac:spMkLst>
            <pc:docMk/>
            <pc:sldMk cId="1521950235" sldId="258"/>
            <ac:spMk id="14" creationId="{AF5D2D6E-A2D3-4B3B-A961-10ADA3AD2C10}"/>
          </ac:spMkLst>
        </pc:spChg>
        <pc:spChg chg="mod">
          <ac:chgData name="Al TP4F" userId="e303fb66c20df8f9" providerId="LiveId" clId="{5372229A-3982-4877-B82F-F8F8D7D9C59C}" dt="2020-07-29T18:15:54.860" v="293" actId="6549"/>
          <ac:spMkLst>
            <pc:docMk/>
            <pc:sldMk cId="1521950235" sldId="258"/>
            <ac:spMk id="15" creationId="{6221B782-8DA1-4E48-8997-2B89B896DB38}"/>
          </ac:spMkLst>
        </pc:spChg>
        <pc:spChg chg="add mod">
          <ac:chgData name="Al TP4F" userId="e303fb66c20df8f9" providerId="LiveId" clId="{5372229A-3982-4877-B82F-F8F8D7D9C59C}" dt="2020-07-29T18:16:18.419" v="320" actId="6549"/>
          <ac:spMkLst>
            <pc:docMk/>
            <pc:sldMk cId="1521950235" sldId="258"/>
            <ac:spMk id="16" creationId="{E708102B-C98B-41F5-8A50-F8C69BD61BDF}"/>
          </ac:spMkLst>
        </pc:spChg>
        <pc:spChg chg="add mod">
          <ac:chgData name="Al TP4F" userId="e303fb66c20df8f9" providerId="LiveId" clId="{5372229A-3982-4877-B82F-F8F8D7D9C59C}" dt="2020-07-29T18:10:21.646" v="197" actId="1076"/>
          <ac:spMkLst>
            <pc:docMk/>
            <pc:sldMk cId="1521950235" sldId="258"/>
            <ac:spMk id="17" creationId="{A0FB3578-7FD5-4AC0-B6F9-2598D3798A0C}"/>
          </ac:spMkLst>
        </pc:spChg>
        <pc:picChg chg="del">
          <ac:chgData name="Al TP4F" userId="e303fb66c20df8f9" providerId="LiveId" clId="{5372229A-3982-4877-B82F-F8F8D7D9C59C}" dt="2020-07-29T17:30:12.006" v="41" actId="478"/>
          <ac:picMkLst>
            <pc:docMk/>
            <pc:sldMk cId="1521950235" sldId="258"/>
            <ac:picMk id="5" creationId="{23D5FC69-334B-4EFB-89A9-674A53C94C6A}"/>
          </ac:picMkLst>
        </pc:picChg>
        <pc:picChg chg="del">
          <ac:chgData name="Al TP4F" userId="e303fb66c20df8f9" providerId="LiveId" clId="{5372229A-3982-4877-B82F-F8F8D7D9C59C}" dt="2020-07-29T17:30:14.918" v="42" actId="478"/>
          <ac:picMkLst>
            <pc:docMk/>
            <pc:sldMk cId="1521950235" sldId="258"/>
            <ac:picMk id="7" creationId="{C5ABECDD-C0A1-4A4B-91FA-EFE4DC64E961}"/>
          </ac:picMkLst>
        </pc:picChg>
        <pc:picChg chg="del">
          <ac:chgData name="Al TP4F" userId="e303fb66c20df8f9" providerId="LiveId" clId="{5372229A-3982-4877-B82F-F8F8D7D9C59C}" dt="2020-07-29T17:30:16.343" v="43" actId="478"/>
          <ac:picMkLst>
            <pc:docMk/>
            <pc:sldMk cId="1521950235" sldId="258"/>
            <ac:picMk id="9" creationId="{FCC6CD51-B8F0-4D36-979A-141FAE436548}"/>
          </ac:picMkLst>
        </pc:picChg>
      </pc:sldChg>
      <pc:sldChg chg="modSp new mod">
        <pc:chgData name="Al TP4F" userId="e303fb66c20df8f9" providerId="LiveId" clId="{5372229A-3982-4877-B82F-F8F8D7D9C59C}" dt="2020-07-29T17:14:11.967" v="11" actId="20577"/>
        <pc:sldMkLst>
          <pc:docMk/>
          <pc:sldMk cId="717985704" sldId="259"/>
        </pc:sldMkLst>
        <pc:spChg chg="mod">
          <ac:chgData name="Al TP4F" userId="e303fb66c20df8f9" providerId="LiveId" clId="{5372229A-3982-4877-B82F-F8F8D7D9C59C}" dt="2020-07-29T17:14:11.967" v="11" actId="20577"/>
          <ac:spMkLst>
            <pc:docMk/>
            <pc:sldMk cId="717985704" sldId="259"/>
            <ac:spMk id="2" creationId="{25C64F2E-9473-447D-B8B6-4324A15D68E0}"/>
          </ac:spMkLst>
        </pc:spChg>
      </pc:sldChg>
    </pc:docChg>
  </pc:docChgLst>
  <pc:docChgLst>
    <pc:chgData name="Al TP4F" userId="e303fb66c20df8f9" providerId="LiveId" clId="{BBE52B14-F887-4E80-A816-491D44FDE54D}"/>
    <pc:docChg chg="custSel addSld modSld">
      <pc:chgData name="Al TP4F" userId="e303fb66c20df8f9" providerId="LiveId" clId="{BBE52B14-F887-4E80-A816-491D44FDE54D}" dt="2020-08-07T22:38:21.002" v="78" actId="14100"/>
      <pc:docMkLst>
        <pc:docMk/>
      </pc:docMkLst>
      <pc:sldChg chg="addSp delSp modSp mod delAnim modAnim">
        <pc:chgData name="Al TP4F" userId="e303fb66c20df8f9" providerId="LiveId" clId="{BBE52B14-F887-4E80-A816-491D44FDE54D}" dt="2020-08-07T22:36:06.123" v="18" actId="478"/>
        <pc:sldMkLst>
          <pc:docMk/>
          <pc:sldMk cId="1521950235" sldId="258"/>
        </pc:sldMkLst>
        <pc:spChg chg="add del mod">
          <ac:chgData name="Al TP4F" userId="e303fb66c20df8f9" providerId="LiveId" clId="{BBE52B14-F887-4E80-A816-491D44FDE54D}" dt="2020-08-07T22:36:06.123" v="18" actId="478"/>
          <ac:spMkLst>
            <pc:docMk/>
            <pc:sldMk cId="1521950235" sldId="258"/>
            <ac:spMk id="3" creationId="{BFBABD60-0291-46D8-8E24-3A1D1B8C0387}"/>
          </ac:spMkLst>
        </pc:spChg>
        <pc:spChg chg="del">
          <ac:chgData name="Al TP4F" userId="e303fb66c20df8f9" providerId="LiveId" clId="{BBE52B14-F887-4E80-A816-491D44FDE54D}" dt="2020-08-07T22:22:04.363" v="2" actId="478"/>
          <ac:spMkLst>
            <pc:docMk/>
            <pc:sldMk cId="1521950235" sldId="258"/>
            <ac:spMk id="13" creationId="{54DBBADC-316F-453B-877B-74C5A8FDCC8B}"/>
          </ac:spMkLst>
        </pc:spChg>
        <pc:spChg chg="mod">
          <ac:chgData name="Al TP4F" userId="e303fb66c20df8f9" providerId="LiveId" clId="{BBE52B14-F887-4E80-A816-491D44FDE54D}" dt="2020-08-07T22:24:22.975" v="3" actId="207"/>
          <ac:spMkLst>
            <pc:docMk/>
            <pc:sldMk cId="1521950235" sldId="258"/>
            <ac:spMk id="14" creationId="{AF5D2D6E-A2D3-4B3B-A961-10ADA3AD2C10}"/>
          </ac:spMkLst>
        </pc:spChg>
        <pc:spChg chg="mod">
          <ac:chgData name="Al TP4F" userId="e303fb66c20df8f9" providerId="LiveId" clId="{BBE52B14-F887-4E80-A816-491D44FDE54D}" dt="2020-08-07T22:24:34.658" v="5" actId="207"/>
          <ac:spMkLst>
            <pc:docMk/>
            <pc:sldMk cId="1521950235" sldId="258"/>
            <ac:spMk id="15" creationId="{6221B782-8DA1-4E48-8997-2B89B896DB38}"/>
          </ac:spMkLst>
        </pc:spChg>
        <pc:spChg chg="mod">
          <ac:chgData name="Al TP4F" userId="e303fb66c20df8f9" providerId="LiveId" clId="{BBE52B14-F887-4E80-A816-491D44FDE54D}" dt="2020-08-07T22:24:27.475" v="4" actId="207"/>
          <ac:spMkLst>
            <pc:docMk/>
            <pc:sldMk cId="1521950235" sldId="258"/>
            <ac:spMk id="16" creationId="{E708102B-C98B-41F5-8A50-F8C69BD61BDF}"/>
          </ac:spMkLst>
        </pc:spChg>
        <pc:spChg chg="del">
          <ac:chgData name="Al TP4F" userId="e303fb66c20df8f9" providerId="LiveId" clId="{BBE52B14-F887-4E80-A816-491D44FDE54D}" dt="2020-08-07T22:22:00.852" v="1" actId="478"/>
          <ac:spMkLst>
            <pc:docMk/>
            <pc:sldMk cId="1521950235" sldId="258"/>
            <ac:spMk id="17" creationId="{A0FB3578-7FD5-4AC0-B6F9-2598D3798A0C}"/>
          </ac:spMkLst>
        </pc:spChg>
      </pc:sldChg>
      <pc:sldChg chg="modSp add mod">
        <pc:chgData name="Al TP4F" userId="e303fb66c20df8f9" providerId="LiveId" clId="{BBE52B14-F887-4E80-A816-491D44FDE54D}" dt="2020-08-07T22:38:21.002" v="78" actId="14100"/>
        <pc:sldMkLst>
          <pc:docMk/>
          <pc:sldMk cId="1649149945" sldId="260"/>
        </pc:sldMkLst>
        <pc:spChg chg="mod">
          <ac:chgData name="Al TP4F" userId="e303fb66c20df8f9" providerId="LiveId" clId="{BBE52B14-F887-4E80-A816-491D44FDE54D}" dt="2020-08-07T22:38:21.002" v="78" actId="14100"/>
          <ac:spMkLst>
            <pc:docMk/>
            <pc:sldMk cId="1649149945" sldId="260"/>
            <ac:spMk id="2" creationId="{3CBA81A1-DCDD-4441-B82D-ADAC735925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0655-DBBE-441C-ACF0-9C46DE751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D4BC4-26FE-40E2-BD60-607BFBB70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86F94-8C86-43C9-9B69-0D82F6AA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F0C9A-9AAC-4BC3-9C5A-FA549EAF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D84-B1D6-4AB3-B34D-06C1CB33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8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CB27F-CDE1-4BBE-A3B8-7A2DE9E2D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AECBB-64D3-41BD-8F49-DBCF36C8A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CB77C-68EE-40A3-9380-8A0D31F7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9B42-9754-48EF-8F87-7ACE432E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186E3-8179-4A91-8D13-B83EBEA0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6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74CC68-37D5-4C23-B12D-6358C5E94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7871F-3601-492A-AF76-4C9B2CA89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A7D2A-A52B-4418-9DA5-71CEC0B8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FE4C8-E24E-4BBC-94E5-3971EC72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C9E76-E25F-49E9-90F6-1B07B47B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48856-4DD9-459E-8C4B-759984FF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0DF40-AD29-484E-8F5D-2F21CE073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EA63A-46E1-4EAD-9992-7E1C4771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1F632-C112-43C3-8D53-0FC1B4ED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3A65A-E78C-40F4-A8EF-19104A59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0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5337-F6F7-4865-83E8-69837DC9A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20278-5855-455C-BD16-C059BA9D6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4F715-6674-4479-A496-97E0308A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A3229-D759-46EE-BE0B-46D112FA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8441A-E85E-4406-9027-F5AF318EC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0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A537C-8A4F-4A20-82E8-04D6F26D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BEB0C-08C8-4884-8B62-BC7061908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4124F-B39A-4E90-B87E-A01CF36B3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1C328-B4A4-4659-BE7C-72ACD01F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EC996-7C84-42F8-82B3-5AB627F9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784BB-24AD-4FD4-AF27-611A09AE4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9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373AE-0CF9-4181-B5A4-4D9E33352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1BB7B-6F08-4584-B34D-39CFAE87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41E2C-6ED9-42D6-BE59-D5B6F8F3F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EA2EB9-A2A3-45E5-9D37-CB282A767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FDDAB-9128-42BA-A7FF-E29865207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FA917-80C8-4EC1-B794-E15AFDDC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F3092F-D2C4-4A37-ACEF-9298064C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529F9-5FC1-440E-8854-D73F2B47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9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DE3F1-D462-4FD0-8725-B062917C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7A6E9-0AC7-4DEB-9A0F-41C872736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9BDC5-1166-46EA-8DE0-B016E8C6B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53A19-F4AC-44ED-BD03-A9BB7253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98C510-7C31-4948-AE90-A665F3F9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E6B98-8562-42C6-B5A9-3BD7EC54F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237DA-3EC6-4EDA-978E-24EAFDA6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1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FE5E7-9900-48D5-B38C-8AF08928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6ECA1-B5C3-4FF1-BD5F-60EE3038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2C5E4-2011-449E-8789-27B4980CC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1DC28-D8F0-4A2D-852B-2BA297AF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4821C-57B3-4908-BB18-08C2C15AE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96AC5-C3BE-474D-B4F6-12F7A8DF2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5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6865-D67C-4318-8BC1-1E434D87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DBC3A0-4D83-49FD-99D1-FC7BAC459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4EDDF-126F-425F-933D-6C64CCF8E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F5313-D878-433D-9824-33CE7291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2AEE4-B238-42A1-8D09-14B20D5E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9C050-23DB-4E5F-9E84-DDC3A6C6B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98A29F-2C86-4F23-A67D-62A0D1985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34620-866A-4B5C-B645-29D15DAEC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0F5B8-0821-4376-9101-BFD1CB4D79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A25F3-D6D2-4A82-9C15-B80653A90615}" type="datetimeFigureOut">
              <a:rPr lang="en-US" smtClean="0"/>
              <a:t>08/07/2020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F051F-1A7E-4896-B7FE-3D41243D7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BF5BC-C58D-4168-8666-093DB1511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64B5F-3598-4BDD-B46F-7AA32B1E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9F438-119E-4EA9-89F5-E6CCD644A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1F863-02BC-4DF6-9FAF-6CC8B9B4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1</a:t>
            </a:r>
          </a:p>
          <a:p>
            <a:r>
              <a:rPr lang="en-US" dirty="0"/>
              <a:t>Choice 2</a:t>
            </a:r>
          </a:p>
          <a:p>
            <a:endParaRPr lang="en-US" dirty="0"/>
          </a:p>
          <a:p>
            <a:r>
              <a:rPr lang="en-US" dirty="0"/>
              <a:t>X Choice 3</a:t>
            </a:r>
          </a:p>
        </p:txBody>
      </p:sp>
    </p:spTree>
    <p:extLst>
      <p:ext uri="{BB962C8B-B14F-4D97-AF65-F5344CB8AC3E}">
        <p14:creationId xmlns:p14="http://schemas.microsoft.com/office/powerpoint/2010/main" val="320664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0"/>
    </mc:Choice>
    <mc:Fallback xmlns="">
      <p:transition spd="slow" advTm="782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A81A1-DCDD-4441-B82D-ADAC7359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10" name="TextBox 9" descr="XC1">
            <a:extLst>
              <a:ext uri="{FF2B5EF4-FFF2-40B4-BE49-F238E27FC236}">
                <a16:creationId xmlns:a16="http://schemas.microsoft.com/office/drawing/2014/main" id="{761D2195-F37C-47F9-A6C6-D6B19282D49E}"/>
              </a:ext>
            </a:extLst>
          </p:cNvPr>
          <p:cNvSpPr txBox="1"/>
          <p:nvPr/>
        </p:nvSpPr>
        <p:spPr>
          <a:xfrm>
            <a:off x="2039006" y="2522212"/>
            <a:ext cx="189568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Choice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15DF7E-C27A-46A8-94B5-091145CD1485}"/>
              </a:ext>
            </a:extLst>
          </p:cNvPr>
          <p:cNvSpPr txBox="1"/>
          <p:nvPr/>
        </p:nvSpPr>
        <p:spPr>
          <a:xfrm>
            <a:off x="2039005" y="3436612"/>
            <a:ext cx="189568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Choice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C188C9-32D8-4863-8827-D8FAC3C67354}"/>
              </a:ext>
            </a:extLst>
          </p:cNvPr>
          <p:cNvSpPr txBox="1"/>
          <p:nvPr/>
        </p:nvSpPr>
        <p:spPr>
          <a:xfrm>
            <a:off x="2039005" y="4351012"/>
            <a:ext cx="189568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Choice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5D2D6E-A2D3-4B3B-A961-10ADA3AD2C10}"/>
              </a:ext>
            </a:extLst>
          </p:cNvPr>
          <p:cNvSpPr txBox="1"/>
          <p:nvPr/>
        </p:nvSpPr>
        <p:spPr>
          <a:xfrm>
            <a:off x="4545623" y="2629933"/>
            <a:ext cx="496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This was a wrong choice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21B782-8DA1-4E48-8997-2B89B896DB38}"/>
              </a:ext>
            </a:extLst>
          </p:cNvPr>
          <p:cNvSpPr txBox="1"/>
          <p:nvPr/>
        </p:nvSpPr>
        <p:spPr>
          <a:xfrm>
            <a:off x="4545623" y="3549795"/>
            <a:ext cx="496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 Good Choice!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08102B-C98B-41F5-8A50-F8C69BD61BDF}"/>
              </a:ext>
            </a:extLst>
          </p:cNvPr>
          <p:cNvSpPr txBox="1"/>
          <p:nvPr/>
        </p:nvSpPr>
        <p:spPr>
          <a:xfrm>
            <a:off x="4545623" y="4464195"/>
            <a:ext cx="496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 Sheesh…</a:t>
            </a:r>
          </a:p>
        </p:txBody>
      </p:sp>
    </p:spTree>
    <p:extLst>
      <p:ext uri="{BB962C8B-B14F-4D97-AF65-F5344CB8AC3E}">
        <p14:creationId xmlns:p14="http://schemas.microsoft.com/office/powerpoint/2010/main" val="152195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 build="allAtOnce"/>
      <p:bldP spid="15" grpId="0" build="allAtOnce"/>
      <p:bldP spid="15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A81A1-DCDD-4441-B82D-ADAC7359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2777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</a:t>
            </a:r>
            <a:br>
              <a:rPr lang="en-US" dirty="0"/>
            </a:br>
            <a:r>
              <a:rPr lang="en-US" dirty="0"/>
              <a:t>(same as previous, but with long complicated answers…)</a:t>
            </a:r>
          </a:p>
        </p:txBody>
      </p:sp>
      <p:sp>
        <p:nvSpPr>
          <p:cNvPr id="10" name="TextBox 9" descr="XC1">
            <a:extLst>
              <a:ext uri="{FF2B5EF4-FFF2-40B4-BE49-F238E27FC236}">
                <a16:creationId xmlns:a16="http://schemas.microsoft.com/office/drawing/2014/main" id="{761D2195-F37C-47F9-A6C6-D6B19282D49E}"/>
              </a:ext>
            </a:extLst>
          </p:cNvPr>
          <p:cNvSpPr txBox="1"/>
          <p:nvPr/>
        </p:nvSpPr>
        <p:spPr>
          <a:xfrm>
            <a:off x="2039006" y="2522212"/>
            <a:ext cx="189568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Choice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15DF7E-C27A-46A8-94B5-091145CD1485}"/>
              </a:ext>
            </a:extLst>
          </p:cNvPr>
          <p:cNvSpPr txBox="1"/>
          <p:nvPr/>
        </p:nvSpPr>
        <p:spPr>
          <a:xfrm>
            <a:off x="2039005" y="3436612"/>
            <a:ext cx="189568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Choice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C188C9-32D8-4863-8827-D8FAC3C67354}"/>
              </a:ext>
            </a:extLst>
          </p:cNvPr>
          <p:cNvSpPr txBox="1"/>
          <p:nvPr/>
        </p:nvSpPr>
        <p:spPr>
          <a:xfrm>
            <a:off x="2039005" y="4351012"/>
            <a:ext cx="189568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Choice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DBBADC-316F-453B-877B-74C5A8FDCC8B}"/>
              </a:ext>
            </a:extLst>
          </p:cNvPr>
          <p:cNvSpPr txBox="1"/>
          <p:nvPr/>
        </p:nvSpPr>
        <p:spPr>
          <a:xfrm>
            <a:off x="838200" y="5430225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 Big long complicated answer for </a:t>
            </a:r>
            <a:r>
              <a:rPr lang="en-US" sz="3200" dirty="0">
                <a:solidFill>
                  <a:schemeClr val="accent6"/>
                </a:solidFill>
              </a:rPr>
              <a:t>correct</a:t>
            </a:r>
            <a:r>
              <a:rPr lang="en-US" sz="3200" dirty="0"/>
              <a:t> can go here – It can have as much explanation as you want…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5D2D6E-A2D3-4B3B-A961-10ADA3AD2C10}"/>
              </a:ext>
            </a:extLst>
          </p:cNvPr>
          <p:cNvSpPr txBox="1"/>
          <p:nvPr/>
        </p:nvSpPr>
        <p:spPr>
          <a:xfrm>
            <a:off x="4545623" y="2629933"/>
            <a:ext cx="496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This was a wrong choice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21B782-8DA1-4E48-8997-2B89B896DB38}"/>
              </a:ext>
            </a:extLst>
          </p:cNvPr>
          <p:cNvSpPr txBox="1"/>
          <p:nvPr/>
        </p:nvSpPr>
        <p:spPr>
          <a:xfrm>
            <a:off x="4545623" y="3549795"/>
            <a:ext cx="496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Good Choice!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08102B-C98B-41F5-8A50-F8C69BD61BDF}"/>
              </a:ext>
            </a:extLst>
          </p:cNvPr>
          <p:cNvSpPr txBox="1"/>
          <p:nvPr/>
        </p:nvSpPr>
        <p:spPr>
          <a:xfrm>
            <a:off x="4545623" y="4464195"/>
            <a:ext cx="496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 Sheesh…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FB3578-7FD5-4AC0-B6F9-2598D3798A0C}"/>
              </a:ext>
            </a:extLst>
          </p:cNvPr>
          <p:cNvSpPr txBox="1"/>
          <p:nvPr/>
        </p:nvSpPr>
        <p:spPr>
          <a:xfrm>
            <a:off x="1018309" y="5240097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 Big long complicated answer for </a:t>
            </a:r>
            <a:r>
              <a:rPr lang="en-US" sz="3200" dirty="0">
                <a:solidFill>
                  <a:srgbClr val="FF0000"/>
                </a:solidFill>
              </a:rPr>
              <a:t>wrong</a:t>
            </a:r>
            <a:r>
              <a:rPr lang="en-US" sz="3200" dirty="0"/>
              <a:t> can go here…</a:t>
            </a:r>
          </a:p>
        </p:txBody>
      </p:sp>
    </p:spTree>
    <p:extLst>
      <p:ext uri="{BB962C8B-B14F-4D97-AF65-F5344CB8AC3E}">
        <p14:creationId xmlns:p14="http://schemas.microsoft.com/office/powerpoint/2010/main" val="164914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 build="allAtOnce"/>
      <p:bldP spid="15" grpId="0" build="allAtOnce"/>
      <p:bldP spid="15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64F2E-9473-447D-B8B6-4324A15D6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DA26A-798A-4F73-B369-D3E44BBC2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8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Question</vt:lpstr>
      <vt:lpstr>Question</vt:lpstr>
      <vt:lpstr>Question (same as previous, but with long complicated answers…)</vt:lpstr>
      <vt:lpstr>Last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TP4F</dc:creator>
  <cp:lastModifiedBy>Al TP4F</cp:lastModifiedBy>
  <cp:revision>6</cp:revision>
  <dcterms:created xsi:type="dcterms:W3CDTF">2020-07-29T16:17:45Z</dcterms:created>
  <dcterms:modified xsi:type="dcterms:W3CDTF">2020-08-07T23:12:18Z</dcterms:modified>
</cp:coreProperties>
</file>